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3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454A8-2472-442C-BEDA-F89E0294820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82EFD-C8AF-481E-9259-F7DB2CB2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3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82EFD-C8AF-481E-9259-F7DB2CB2A9B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3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8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7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9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24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3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6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6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6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6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71A0-C9F1-43FF-96DD-7B13F64FC15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40CD-902A-4DCF-9D88-CC8CB4A49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3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0"/>
            <a:ext cx="120872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943225" y="75328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</a:rPr>
              <a:t>МУНИЦИПАЛЬНОЕ БЮДЖЕТНОЕ ДОШКОЛЬНОЕ ОБРАЗОВАТЕЛЬНОЕ УЧРЕЖДЕНИЕ ДЕТСКИЙ САД КОМБИНИРОВАННОГО ВИДА №8 </a:t>
            </a:r>
          </a:p>
          <a:p>
            <a:pPr algn="ctr"/>
            <a:r>
              <a:rPr lang="ru-RU" sz="1200" b="1" dirty="0" smtClean="0">
                <a:latin typeface="Arial Black" panose="020B0A04020102020204" pitchFamily="34" charset="0"/>
              </a:rPr>
              <a:t>СТАНИЦЫ СТАРОВЕЛИЧКОВСКОЙ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351" y="1768695"/>
            <a:ext cx="592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МУНИЦИПАЛЬНЫЙ ЭТАП КРАЕВОГО КОНКУРСА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«ЧИТАЮЩАЯ МАМА – ЧИТАЮЩАЯ СТРАНА»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В 2023 ГОДУ</a:t>
            </a:r>
            <a:endParaRPr lang="ru-RU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7851" y="3143498"/>
            <a:ext cx="518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                             </a:t>
            </a: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НОМИНАЦИЯ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«СЕМЕЙНЫЕ ТРАДИЦИИ. ДОБРЫЕ СКАЗКИ»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7124700" y="4544180"/>
            <a:ext cx="354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</a:t>
            </a:r>
            <a:r>
              <a:rPr lang="ru-RU" sz="1200" dirty="0" smtClean="0">
                <a:latin typeface="Arial Black" panose="020B0A04020102020204" pitchFamily="34" charset="0"/>
              </a:rPr>
              <a:t>ВОСПИТАТЕЛЬ: МАТЮШЕНКО Л.Н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626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420">
        <p14:ripple/>
      </p:transition>
    </mc:Choice>
    <mc:Fallback xmlns="">
      <p:transition spd="slow" advTm="64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" y="643786"/>
            <a:ext cx="3681848" cy="385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39" y="1860807"/>
            <a:ext cx="2771775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7" y="2012604"/>
            <a:ext cx="4433888" cy="4007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038600" y="942716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КНИГА- ЭТО МЕЧТА, КОТОРУЮ ТЫ ДЕРЖИШЬ В РУКАХ» </a:t>
            </a:r>
          </a:p>
        </p:txBody>
      </p:sp>
    </p:spTree>
    <p:extLst>
      <p:ext uri="{BB962C8B-B14F-4D97-AF65-F5344CB8AC3E}">
        <p14:creationId xmlns:p14="http://schemas.microsoft.com/office/powerpoint/2010/main" val="945986858"/>
      </p:ext>
    </p:extLst>
  </p:cSld>
  <p:clrMapOvr>
    <a:masterClrMapping/>
  </p:clrMapOvr>
  <p:transition spd="slow" advTm="1119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12157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7051" y="3171825"/>
            <a:ext cx="748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1795165"/>
            <a:ext cx="6858000" cy="4457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flipH="1">
            <a:off x="495299" y="838200"/>
            <a:ext cx="1108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ДОБРЫХ СКАЗОК ВАМ И ВАШИМ ДЕТЯМ ! </a:t>
            </a:r>
            <a:endParaRPr lang="ru-RU" sz="360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65">
        <p15:prstTrans prst="airplane"/>
      </p:transition>
    </mc:Choice>
    <mc:Fallback xmlns="">
      <p:transition spd="slow" advTm="78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866775" y="867489"/>
            <a:ext cx="5800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«ЧТЕНИЕ – ЭТО ОКОШКО, ЧЕРЕЗ КОТОРОЕ ДЕТИ ВИДЯТ И ПОЗНАЮТ МИР И САМИХ СЕБЯ»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                                           В.А СУХОМЛИНСКИЙ 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71525" y="1914525"/>
            <a:ext cx="80029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ЦЕЛЬ: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ПОВЫШЕНИЕ СТАТУСА ЧТЕЦА-ВЗРОСЛОГО И РЕБЕНКА, СТИМУЛИРОВАНИЕ ЧИТАТЕЛЬСКОЙ АКТИВНОСТИ И УЛУЧШЕНИЕ КАЧЕСТВА ПРОЦЕССА ЧТЕНИЯ, РАЗВИТИЕ КУЛЬТУРНОЙ И ЧИТАТЕЛЬСКОЙ КОМПЕТЕНТНОСТИ РОДИТЕЛЕЙ.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b="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ВОЗРОЖДЕНИЕ ТРАДИЦИЙ СЕМЕЙНОГО ЧТЕНИЯ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525" y="3762375"/>
            <a:ext cx="83267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ПРОСВЕЩЕНИЕ РОДИТЕЛЕЙ О ЗНАЧИМОСТИ ЧТЕНИЯ КНИГ ДЕТЯМ ДЛЯ ИХ ВСЕСТОРОННЕГО РАЗВИТИЯ;</a:t>
            </a:r>
          </a:p>
          <a:p>
            <a:endParaRPr lang="ru-RU" sz="1400" b="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ФОРМИРОВАНИЕ КРУГА СЕМЕЙНОГО ЧТЕНИЯ, СОЗДАНИЕ ПРОСТРАНСТВА ДЛЯ ДИАЛОГА</a:t>
            </a:r>
          </a:p>
          <a:p>
            <a:endParaRPr lang="ru-RU" sz="1400" b="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ПОВЫСИТЬ КУЛЬТУРУ РЕЧИ: ПЕДАГОГОВ, РОДИТЕЛЕЙ, ДЕТЕЙ.</a:t>
            </a:r>
            <a:endParaRPr lang="ru-RU" sz="1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178">
        <p:circle/>
      </p:transition>
    </mc:Choice>
    <mc:Fallback xmlns="">
      <p:transition spd="slow" advTm="161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943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61" y="2187945"/>
            <a:ext cx="4178409" cy="2686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0" y="2889041"/>
            <a:ext cx="2985982" cy="3059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09" y="351989"/>
            <a:ext cx="2828923" cy="3179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flipH="1">
            <a:off x="445240" y="962025"/>
            <a:ext cx="7089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«СЕМЕЙНЫЕ ТРАДИЦИИ. ДОБРЫЕ СКАЗКИ»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3608" y="5223274"/>
            <a:ext cx="60223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КНИЖНЫЙ УГОЛОК</a:t>
            </a:r>
          </a:p>
          <a:p>
            <a:pPr algn="ctr"/>
            <a: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  <a:t>«НУ-КА,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ВМЕСТЕ ПОЧИТАЕМ!»</a:t>
            </a:r>
          </a:p>
        </p:txBody>
      </p:sp>
    </p:spTree>
    <p:extLst>
      <p:ext uri="{BB962C8B-B14F-4D97-AF65-F5344CB8AC3E}">
        <p14:creationId xmlns:p14="http://schemas.microsoft.com/office/powerpoint/2010/main" val="3392928963"/>
      </p:ext>
    </p:extLst>
  </p:cSld>
  <p:clrMapOvr>
    <a:masterClrMapping/>
  </p:clrMapOvr>
  <p:transition spd="med" advTm="12526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58635" flipH="1">
            <a:off x="327491" y="620887"/>
            <a:ext cx="92297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«СКАЗКА – ЭТО ЗОЛОТОЙ КЛЮЧИК К ДУШЕ РЕБЕНКА»</a:t>
            </a:r>
          </a:p>
          <a:p>
            <a:endParaRPr lang="ru-RU" sz="1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СКАЗКА УЧИТ: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ДОБРО ВСЕГДА ВОЗВРАЩАЕТСЯ ДОБРОМ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НЕ БОЯТСЯ ТРУДНОСТЕЙ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НЕ СУДИТЬ О КОМ ЛИБО ПО ВНЕШНОСТИ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НЕ ИМЕЙ СТО РУБЛЕЙ, А ИМЕЙ СТО ДРУЗЕЙ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УЧИТ ЛЮБВИ К БЛИЗКИМ ЛЮДЯМ …   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704850"/>
            <a:ext cx="4157662" cy="2338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00550" y="45815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09" y="2743200"/>
            <a:ext cx="2307291" cy="3519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87" y="3632511"/>
            <a:ext cx="4035049" cy="2269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0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33">
        <p15:prstTrans prst="peelOff"/>
      </p:transition>
    </mc:Choice>
    <mc:Fallback xmlns="">
      <p:transition spd="slow" advTm="102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8" y="742950"/>
            <a:ext cx="3807587" cy="3424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7" y="1332722"/>
            <a:ext cx="2667313" cy="419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32" y="2844861"/>
            <a:ext cx="4339108" cy="3184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7791771" y="938968"/>
            <a:ext cx="3762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«СКАЗКА – ЭТО ТО ЗОЛОТО, ЧТО БЛЕСТИТ ОГОНЬКОМ В ДЕТСКИХ ГЛАЗКАХ»</a:t>
            </a:r>
          </a:p>
          <a:p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Г.Х.АНДЕРСЕН 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8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29">
        <p15:prstTrans prst="pageCurlDouble"/>
      </p:transition>
    </mc:Choice>
    <mc:Fallback xmlns="">
      <p:transition spd="slow" advTm="106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5" y="532733"/>
            <a:ext cx="3978989" cy="2995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0" y="662905"/>
            <a:ext cx="3176747" cy="3607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2" y="3239283"/>
            <a:ext cx="4087911" cy="3065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4019550" y="1543050"/>
            <a:ext cx="284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«НОВЫЕ КНИЖКИ – ДЛЯ ВАС, РЕБЯТИШКИ»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05273"/>
      </p:ext>
    </p:extLst>
  </p:cSld>
  <p:clrMapOvr>
    <a:masterClrMapping/>
  </p:clrMapOvr>
  <p:transition spd="slow" advTm="10977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950">
            <a:off x="528763" y="904098"/>
            <a:ext cx="4127377" cy="3043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439">
            <a:off x="7311257" y="891952"/>
            <a:ext cx="4184465" cy="3129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40" y="3161027"/>
            <a:ext cx="4014735" cy="3096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4724400" y="1026516"/>
            <a:ext cx="225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ДРАМАТИЗАЦИЯ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«НАШИ ЛЮБИМЫЕ СКАЗКИ»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9859"/>
      </p:ext>
    </p:extLst>
  </p:cSld>
  <p:clrMapOvr>
    <a:masterClrMapping/>
  </p:clrMapOvr>
  <p:transition spd="slow" advTm="10929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022">
            <a:off x="514349" y="663933"/>
            <a:ext cx="3924301" cy="2943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49" y="3429000"/>
            <a:ext cx="3269051" cy="2741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12" y="3303293"/>
            <a:ext cx="2714353" cy="299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flipH="1">
            <a:off x="4701584" y="627436"/>
            <a:ext cx="49377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ЦЕЛЬ: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ВЫЯСНИТЬ РОЛЬ РОДИТЕЛЕЙ В ФОРМИРОВАНИИ ЧИТАТЕЛЬСКОГО ИНТЕРЕСА У ДЕТЕЙ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200" b="1" dirty="0" smtClean="0">
              <a:latin typeface="Arial Black" panose="020B0A04020102020204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ОПРЕДЕЛИТЬ ДИНАМИКУ СЕМЕЙНОГО ЧТЕНИЯ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200" b="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ВЫЯСНИТЬ РАЗЛИЧНЫЕ СОСТАВЛЯЮЩИЕ СЕМЕЙНОГО ЧТЕНИЯ: КАКИЕ КНИГИ НАИБОЛЕЕ ВАЖНЫ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200" b="1" dirty="0" smtClean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b="1" dirty="0" smtClean="0">
              <a:latin typeface="Arial Black" panose="020B0A04020102020204" pitchFamily="34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580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403">
        <p14:gallery dir="l"/>
      </p:transition>
    </mc:Choice>
    <mc:Fallback xmlns="">
      <p:transition spd="slow" advTm="124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8675" cy="679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523875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«ЧТЕНИЕ – ВОТ ЛУЧШЕЕ УЧЕНИЕ»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А.С.ПУШКИН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75" y="423922"/>
            <a:ext cx="2754325" cy="2945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15" y="1170206"/>
            <a:ext cx="3416845" cy="3778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1896692"/>
            <a:ext cx="3865392" cy="3833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5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521">
        <p:blinds dir="vert"/>
      </p:transition>
    </mc:Choice>
    <mc:Fallback xmlns="">
      <p:transition spd="slow" advTm="1152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275</Words>
  <Application>Microsoft Office PowerPoint</Application>
  <PresentationFormat>Широкоэкранный</PresentationFormat>
  <Paragraphs>50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Удалова</dc:creator>
  <cp:lastModifiedBy>Анастасия</cp:lastModifiedBy>
  <cp:revision>53</cp:revision>
  <dcterms:created xsi:type="dcterms:W3CDTF">2023-03-17T17:03:18Z</dcterms:created>
  <dcterms:modified xsi:type="dcterms:W3CDTF">2023-03-22T15:33:34Z</dcterms:modified>
</cp:coreProperties>
</file>