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68" r:id="rId2"/>
    <p:sldId id="257" r:id="rId3"/>
    <p:sldId id="256" r:id="rId4"/>
    <p:sldId id="258" r:id="rId5"/>
    <p:sldId id="260" r:id="rId6"/>
    <p:sldId id="265" r:id="rId7"/>
    <p:sldId id="266" r:id="rId8"/>
    <p:sldId id="263" r:id="rId9"/>
    <p:sldId id="267" r:id="rId10"/>
    <p:sldId id="261" r:id="rId11"/>
    <p:sldId id="262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8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8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863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9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3695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39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2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7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2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7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012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409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03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62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DC517-28A3-4988-B6B2-CE261793E834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C6174E5-F917-420B-B111-CC07B34535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76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07771" y="775063"/>
            <a:ext cx="6074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столе он перед нами, на него направлен взор,</a:t>
            </a:r>
          </a:p>
          <a:p>
            <a:r>
              <a:rPr lang="ru-RU" dirty="0" smtClean="0"/>
              <a:t>Подчиняется программе, носит имя.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84869" y="1421394"/>
            <a:ext cx="3153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коврику зверек бежит,</a:t>
            </a:r>
          </a:p>
          <a:p>
            <a:r>
              <a:rPr lang="ru-RU" dirty="0" smtClean="0"/>
              <a:t>То замрет, то закружит,</a:t>
            </a:r>
          </a:p>
          <a:p>
            <a:r>
              <a:rPr lang="ru-RU" dirty="0" smtClean="0"/>
              <a:t>Коврика не покидает.</a:t>
            </a:r>
          </a:p>
          <a:p>
            <a:r>
              <a:rPr lang="ru-RU" dirty="0" smtClean="0"/>
              <a:t>Что за зверь, кто угадает?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68731" y="3126377"/>
            <a:ext cx="6284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Нет, она не пианино, только клавиш в ней не счесть!</a:t>
            </a:r>
          </a:p>
          <a:p>
            <a:r>
              <a:rPr lang="ru-RU" dirty="0" smtClean="0"/>
              <a:t>Алфавита </a:t>
            </a:r>
            <a:r>
              <a:rPr lang="ru-RU" dirty="0"/>
              <a:t>т</a:t>
            </a:r>
            <a:r>
              <a:rPr lang="ru-RU" dirty="0" smtClean="0"/>
              <a:t>ам картина, знаки, цифры то же есть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98126" y="4519749"/>
            <a:ext cx="5973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Сохраняет все секреты «ящик» справа, возле ног.</a:t>
            </a:r>
          </a:p>
          <a:p>
            <a:r>
              <a:rPr lang="ru-RU" dirty="0" smtClean="0"/>
              <a:t> И слегка шумит при этом. Что за зверь?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4" y="754578"/>
            <a:ext cx="7273459" cy="5067177"/>
          </a:xfrm>
        </p:spPr>
      </p:pic>
      <p:sp>
        <p:nvSpPr>
          <p:cNvPr id="2" name="TextBox 1"/>
          <p:cNvSpPr txBox="1"/>
          <p:nvPr/>
        </p:nvSpPr>
        <p:spPr>
          <a:xfrm>
            <a:off x="8659413" y="314547"/>
            <a:ext cx="32960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Не спеши отправлять </a:t>
            </a:r>
            <a:r>
              <a:rPr lang="en-US" b="1" dirty="0" smtClean="0"/>
              <a:t>SMS</a:t>
            </a:r>
            <a:r>
              <a:rPr lang="ru-RU" b="1" dirty="0" smtClean="0"/>
              <a:t>.</a:t>
            </a:r>
          </a:p>
          <a:p>
            <a:r>
              <a:rPr lang="ru-RU" dirty="0" smtClean="0"/>
              <a:t>Иногда тебе в сети</a:t>
            </a:r>
          </a:p>
          <a:p>
            <a:r>
              <a:rPr lang="ru-RU" dirty="0" smtClean="0"/>
              <a:t>Вдруг встречаются вруны.</a:t>
            </a:r>
          </a:p>
          <a:p>
            <a:r>
              <a:rPr lang="ru-RU" dirty="0" smtClean="0"/>
              <a:t>Ты мошенникам не верь,</a:t>
            </a:r>
          </a:p>
          <a:p>
            <a:r>
              <a:rPr lang="ru-RU" dirty="0" smtClean="0"/>
              <a:t>Информацию проверь!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422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8676" y="0"/>
            <a:ext cx="1226300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51035" y="299103"/>
            <a:ext cx="36936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Осторожно с незнакомцами.</a:t>
            </a:r>
          </a:p>
          <a:p>
            <a:r>
              <a:rPr lang="ru-RU" dirty="0" smtClean="0"/>
              <a:t>Злые люди в интернете</a:t>
            </a:r>
          </a:p>
          <a:p>
            <a:r>
              <a:rPr lang="ru-RU" dirty="0" smtClean="0"/>
              <a:t>Расставляют свои сети.</a:t>
            </a:r>
          </a:p>
          <a:p>
            <a:r>
              <a:rPr lang="ru-RU" dirty="0" smtClean="0"/>
              <a:t>С незнакомыми людьми </a:t>
            </a:r>
          </a:p>
          <a:p>
            <a:r>
              <a:rPr lang="ru-RU" dirty="0" smtClean="0"/>
              <a:t>Ты на встречу не иди!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3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03" y="16757"/>
            <a:ext cx="9702566" cy="6841243"/>
          </a:xfrm>
        </p:spPr>
      </p:pic>
      <p:sp>
        <p:nvSpPr>
          <p:cNvPr id="2" name="TextBox 1"/>
          <p:cNvSpPr txBox="1"/>
          <p:nvPr/>
        </p:nvSpPr>
        <p:spPr>
          <a:xfrm>
            <a:off x="8476644" y="145358"/>
            <a:ext cx="36247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Спрашивай взрослых.</a:t>
            </a:r>
          </a:p>
          <a:p>
            <a:r>
              <a:rPr lang="ru-RU" dirty="0" smtClean="0"/>
              <a:t>Если что-то непонятно, </a:t>
            </a:r>
          </a:p>
          <a:p>
            <a:r>
              <a:rPr lang="ru-RU" dirty="0" smtClean="0"/>
              <a:t>Страшно или неприятно,</a:t>
            </a:r>
          </a:p>
          <a:p>
            <a:r>
              <a:rPr lang="ru-RU" dirty="0" smtClean="0"/>
              <a:t>Быстро к взрослым поспеши,</a:t>
            </a:r>
          </a:p>
          <a:p>
            <a:r>
              <a:rPr lang="ru-RU" dirty="0" smtClean="0"/>
              <a:t>Расскажи и покажи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2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59" y="0"/>
            <a:ext cx="7495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047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угадай чт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63" y="252549"/>
            <a:ext cx="11077394" cy="62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ypz74VW0AIzNY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077" b="7090"/>
          <a:stretch>
            <a:fillRect/>
          </a:stretch>
        </p:blipFill>
        <p:spPr>
          <a:xfrm>
            <a:off x="-136634" y="0"/>
            <a:ext cx="12328633" cy="6858000"/>
          </a:xfrm>
        </p:spPr>
      </p:pic>
      <p:pic>
        <p:nvPicPr>
          <p:cNvPr id="5" name="Picture 2" descr="https://thumbs.dreamstime.com/z/%D1%81%D0%BE%D0%B1%D0%B0%D0%BA%D0%B8-107865900.jpg"/>
          <p:cNvPicPr>
            <a:picLocks noChangeAspect="1" noChangeArrowheads="1"/>
          </p:cNvPicPr>
          <p:nvPr/>
        </p:nvPicPr>
        <p:blipFill>
          <a:blip r:embed="rId3" cstate="print"/>
          <a:srcRect t="6137" r="62201" b="52718"/>
          <a:stretch>
            <a:fillRect/>
          </a:stretch>
        </p:blipFill>
        <p:spPr bwMode="auto">
          <a:xfrm>
            <a:off x="4817966" y="2276872"/>
            <a:ext cx="2904179" cy="2431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440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54002" t="76683" r="2163" b="9550"/>
          <a:stretch/>
        </p:blipFill>
        <p:spPr>
          <a:xfrm>
            <a:off x="2171849" y="5385142"/>
            <a:ext cx="7239308" cy="1280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4745" t="5047" r="47370" b="78630"/>
          <a:stretch/>
        </p:blipFill>
        <p:spPr>
          <a:xfrm>
            <a:off x="5113867" y="59266"/>
            <a:ext cx="1343378" cy="1244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4233" t="20333" r="16070" b="63344"/>
          <a:stretch/>
        </p:blipFill>
        <p:spPr>
          <a:xfrm>
            <a:off x="2601277" y="1240367"/>
            <a:ext cx="6515309" cy="1354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t="50906" r="2656" b="33159"/>
          <a:stretch/>
        </p:blipFill>
        <p:spPr>
          <a:xfrm>
            <a:off x="1717565" y="2531535"/>
            <a:ext cx="7693592" cy="1278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8528" t="66971" r="20278" b="17224"/>
          <a:stretch/>
        </p:blipFill>
        <p:spPr>
          <a:xfrm>
            <a:off x="2895600" y="3886203"/>
            <a:ext cx="6042284" cy="1361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37884" y="202254"/>
            <a:ext cx="31958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Мышка.</a:t>
            </a:r>
          </a:p>
          <a:p>
            <a:r>
              <a:rPr lang="ru-RU" dirty="0" smtClean="0"/>
              <a:t>В норке жила мышка.</a:t>
            </a:r>
          </a:p>
          <a:p>
            <a:r>
              <a:rPr lang="ru-RU" dirty="0" smtClean="0"/>
              <a:t>Ночью мышка бегала по дому.</a:t>
            </a:r>
          </a:p>
          <a:p>
            <a:r>
              <a:rPr lang="ru-RU" dirty="0" smtClean="0"/>
              <a:t>Мышка любит есть сыр.</a:t>
            </a:r>
          </a:p>
          <a:p>
            <a:r>
              <a:rPr lang="ru-RU" dirty="0" smtClean="0"/>
              <a:t>Ей оставляли сыр возле норки.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9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5431" y="1"/>
            <a:ext cx="11534020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2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8789" y="1480457"/>
            <a:ext cx="212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Компьюша</a:t>
            </a:r>
            <a:r>
              <a:rPr lang="ru-RU" dirty="0" smtClean="0"/>
              <a:t> заболел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48862"/>
            <a:ext cx="5904186" cy="59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03" y="882869"/>
            <a:ext cx="7082805" cy="5312104"/>
          </a:xfrm>
        </p:spPr>
      </p:pic>
    </p:spTree>
    <p:extLst>
      <p:ext uri="{BB962C8B-B14F-4D97-AF65-F5344CB8AC3E}">
        <p14:creationId xmlns:p14="http://schemas.microsoft.com/office/powerpoint/2010/main" val="913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2960" y="1532709"/>
            <a:ext cx="25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Личные данные в инете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8" t="-1" r="2799" b="23218"/>
          <a:stretch/>
        </p:blipFill>
        <p:spPr>
          <a:xfrm>
            <a:off x="4067503" y="-1"/>
            <a:ext cx="6600498" cy="5265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8093" y="509252"/>
            <a:ext cx="34948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Не рассказывай о себе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Чтобы вор к нам не пришел,</a:t>
            </a:r>
          </a:p>
          <a:p>
            <a:pPr algn="just"/>
            <a:r>
              <a:rPr lang="ru-RU" dirty="0" smtClean="0"/>
              <a:t>И чужой нас не нашел,</a:t>
            </a:r>
          </a:p>
          <a:p>
            <a:pPr algn="just"/>
            <a:r>
              <a:rPr lang="ru-RU" dirty="0" smtClean="0"/>
              <a:t>Телефон </a:t>
            </a:r>
            <a:r>
              <a:rPr lang="ru-RU" dirty="0" err="1" smtClean="0"/>
              <a:t>свой,адрес,фото</a:t>
            </a:r>
            <a:endParaRPr lang="ru-RU" dirty="0" smtClean="0"/>
          </a:p>
          <a:p>
            <a:pPr algn="just"/>
            <a:r>
              <a:rPr lang="ru-RU" dirty="0" smtClean="0"/>
              <a:t>В интернет не помещай </a:t>
            </a:r>
          </a:p>
          <a:p>
            <a:pPr algn="just"/>
            <a:r>
              <a:rPr lang="ru-RU" dirty="0" smtClean="0"/>
              <a:t>И другим не сообщай</a:t>
            </a:r>
          </a:p>
        </p:txBody>
      </p:sp>
    </p:spTree>
    <p:extLst>
      <p:ext uri="{BB962C8B-B14F-4D97-AF65-F5344CB8AC3E}">
        <p14:creationId xmlns:p14="http://schemas.microsoft.com/office/powerpoint/2010/main" val="139255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Легкий дым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401</TotalTime>
  <Words>203</Words>
  <Application>Microsoft Office PowerPoint</Application>
  <PresentationFormat>Широкоэкранный</PresentationFormat>
  <Paragraphs>38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</dc:title>
  <dc:creator>User</dc:creator>
  <cp:lastModifiedBy>RePack by Diakov</cp:lastModifiedBy>
  <cp:revision>21</cp:revision>
  <dcterms:created xsi:type="dcterms:W3CDTF">2024-02-01T07:45:53Z</dcterms:created>
  <dcterms:modified xsi:type="dcterms:W3CDTF">2024-03-25T10:03:13Z</dcterms:modified>
</cp:coreProperties>
</file>