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8"/>
  </p:handoutMasterIdLst>
  <p:sldIdLst>
    <p:sldId id="257" r:id="rId5"/>
    <p:sldId id="271" r:id="rId6"/>
    <p:sldId id="277" r:id="rId7"/>
    <p:sldId id="259" r:id="rId8"/>
    <p:sldId id="275" r:id="rId9"/>
    <p:sldId id="261" r:id="rId10"/>
    <p:sldId id="263" r:id="rId11"/>
    <p:sldId id="280" r:id="rId12"/>
    <p:sldId id="281" r:id="rId13"/>
    <p:sldId id="282" r:id="rId14"/>
    <p:sldId id="283" r:id="rId15"/>
    <p:sldId id="278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4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-576" y="-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6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0A61-B6C7-4CC4-A2B8-AFCA96F36F5E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B3941-408B-4945-9DF7-C36CBBBD5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7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0A61-B6C7-4CC4-A2B8-AFCA96F36F5E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B3941-408B-4945-9DF7-C36CBBBD5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  <p:sldLayoutId id="2147483696" r:id="rId14"/>
    <p:sldLayoutId id="2147483697" r:id="rId15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264001" y="235528"/>
            <a:ext cx="9149164" cy="1246908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– детский сад комбинированного вида №8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станицы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Старовеличковской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2073" y="5140036"/>
            <a:ext cx="523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Скирдова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Анастасия Геннадьевна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7294" y="2747220"/>
            <a:ext cx="5676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Презентация стенда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дошколята»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gor-dzreev-gimn-ekolyat-plyus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986.04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17">
        <p:split orient="vert"/>
      </p:transition>
    </mc:Choice>
    <mc:Fallback xmlns="">
      <p:transition spd="slow" advClick="0" advTm="50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61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HP\Desktop\эколята фото\20210402_145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5" y="235659"/>
            <a:ext cx="1906438" cy="3921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эколята фото\20210402_145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214" y="1177100"/>
            <a:ext cx="2082612" cy="3997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9733" y="967665"/>
            <a:ext cx="4660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детьми проводятся тематические занятия, которые всесторонне способствуют формированию у ребёнка культуры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осознания того, что он может стать настоящим другом природы.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P\Desktop\эколята фото\20210405_160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61" y="3255935"/>
            <a:ext cx="4088427" cy="3096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611">
        <p:split orient="vert"/>
      </p:transition>
    </mc:Choice>
    <mc:Fallback xmlns="">
      <p:transition spd="slow" advClick="0" advTm="761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HP\Desktop\эколята фото\20210402_145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45" y="3311372"/>
            <a:ext cx="5473991" cy="3278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мама\77777777\02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279" y="3906173"/>
            <a:ext cx="2655745" cy="29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9755" y="488272"/>
            <a:ext cx="245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Выставка  рисунков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HP\Desktop\эколята фото\InShot_20210405_1350558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" y="759949"/>
            <a:ext cx="4301699" cy="4301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5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502">
        <p:split orient="vert"/>
      </p:transition>
    </mc:Choice>
    <mc:Fallback xmlns="">
      <p:transition spd="slow" advClick="0" advTm="85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HP\Desktop\эколята фото\20210330_163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86" y="1143032"/>
            <a:ext cx="2116503" cy="2995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098" name="Picture 2" descr="C:\Users\HP\Desktop\эколята фото\20210330_163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5" y="634416"/>
            <a:ext cx="2191730" cy="3067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099" name="Picture 3" descr="C:\Users\HP\Desktop\эколята фото\20210330_163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97" y="3866568"/>
            <a:ext cx="1839432" cy="2643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4830792" y="213064"/>
            <a:ext cx="189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Наши награды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эколята фото\20210401_131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63" y="3946463"/>
            <a:ext cx="1857023" cy="2587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эколята фото\20210401_1319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822" y="505452"/>
            <a:ext cx="2133553" cy="3081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65564" y="4384876"/>
            <a:ext cx="2026436" cy="2310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6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684">
        <p:split orient="vert"/>
      </p:transition>
    </mc:Choice>
    <mc:Fallback xmlns="">
      <p:transition spd="slow" advClick="0" advTm="66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1418" y="2569707"/>
            <a:ext cx="6831611" cy="686112"/>
          </a:xfrm>
        </p:spPr>
        <p:txBody>
          <a:bodyPr/>
          <a:lstStyle/>
          <a:p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11424" y="4729933"/>
            <a:ext cx="2026436" cy="2310577"/>
          </a:xfrm>
          <a:prstGeom prst="rect">
            <a:avLst/>
          </a:prstGeom>
        </p:spPr>
      </p:pic>
      <p:pic>
        <p:nvPicPr>
          <p:cNvPr id="4" name="Picture 3" descr="E:\мама\77777777\02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9" y="4067024"/>
            <a:ext cx="2593126" cy="27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1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166"/>
    </mc:Choice>
    <mc:Fallback xmlns="">
      <p:transition advClick="0" advTm="1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E:\мама\77777777\02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11" y="3352801"/>
            <a:ext cx="31536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963" y="336948"/>
            <a:ext cx="6339418" cy="6342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8738558" y="405442"/>
            <a:ext cx="2087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Наш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стенд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5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803">
        <p:split orient="vert"/>
      </p:transition>
    </mc:Choice>
    <mc:Fallback xmlns="">
      <p:transition spd="slow" advClick="0" advTm="48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E:\мама\77777777\02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1" y="4847209"/>
            <a:ext cx="1690771" cy="18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P\Desktop\эколята фото\20210331_1812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0" y="827179"/>
            <a:ext cx="5473160" cy="4209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esktop\эколята фото\20210331_181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311" y="240702"/>
            <a:ext cx="4633955" cy="5883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3577" y="240702"/>
            <a:ext cx="581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Презентация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друзья и защитники природы»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6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90">
        <p:split orient="vert"/>
      </p:transition>
    </mc:Choice>
    <mc:Fallback xmlns="">
      <p:transition spd="slow" advClick="0" advTm="60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11424" y="4729933"/>
            <a:ext cx="2026436" cy="2310577"/>
          </a:xfrm>
          <a:prstGeom prst="rect">
            <a:avLst/>
          </a:prstGeom>
        </p:spPr>
      </p:pic>
      <p:pic>
        <p:nvPicPr>
          <p:cNvPr id="2" name="Picture 2" descr="C:\Users\HP\Desktop\эколята фото\20210401_20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39" y="189782"/>
            <a:ext cx="3402137" cy="6519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35306" y="293298"/>
            <a:ext cx="169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Наш уголок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7834" y="1440611"/>
            <a:ext cx="3874202" cy="2264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Любите природу!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Храните природу!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Не жгите траву!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Не ломайте кусты!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Не сыпьте на землю всякую гадость!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даст Вам природа здоровье и радость.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1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5">
        <p:split orient="vert"/>
      </p:transition>
    </mc:Choice>
    <mc:Fallback xmlns="">
      <p:transition spd="slow" advClick="0" advTm="65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070" y="435006"/>
            <a:ext cx="5977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появились новые  жители, от которых все дети в восторге! Конечно, это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Травянчики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Каждое утро ребята первым делом идут наблюдать, что изменилось за ночь. С удовольствием их поливают и следят за появлением ростков.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HP\Desktop\эколята фото\20210405_134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55" y="2604831"/>
            <a:ext cx="6684879" cy="3795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359">
        <p:split orient="vert"/>
      </p:transition>
    </mc:Choice>
    <mc:Fallback xmlns="">
      <p:transition spd="slow" advClick="0" advTm="63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52" y="994206"/>
            <a:ext cx="5892852" cy="3314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0" name="Picture 2" descr="C:\Users\HP\Desktop\эколята фото\20210331_181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064" y="230727"/>
            <a:ext cx="3905181" cy="5877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78175" y="6241002"/>
            <a:ext cx="2059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Кормят птиц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8913" y="4660777"/>
            <a:ext cx="255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Ребята высаживают цветы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904">
        <p:split orient="vert"/>
      </p:transition>
    </mc:Choice>
    <mc:Fallback xmlns="">
      <p:transition spd="slow" advClick="0" advTm="59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эколята фото\20210331_181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02" y="452761"/>
            <a:ext cx="5271934" cy="3572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Desktop\эколята фото\20210331_181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46" y="1806759"/>
            <a:ext cx="4802820" cy="4560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075" y="4572000"/>
            <a:ext cx="48135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«Мир, окружающий ребёнка, - это, прежде всего мир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Природы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безграничным богатством явлений, с неисчерпаемой красотой. Здесь, в природе, вечный источник детского разума».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В.А. Сухомлинский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602">
        <p:split orient="vert"/>
      </p:transition>
    </mc:Choice>
    <mc:Fallback xmlns="">
      <p:transition spd="slow" advClick="0" advTm="660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HP\Desktop\эколята фото\20210401_200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3" y="316940"/>
            <a:ext cx="2439907" cy="4337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esktop\эколята фото\20210401_200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478" y="318105"/>
            <a:ext cx="2490852" cy="4336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8419" y="133165"/>
            <a:ext cx="408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«Мы сажали лук от семи недуг»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117" y="1100830"/>
            <a:ext cx="31249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Посадили лук мы в плошке, 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Поместили на окошке.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Только солнышко пригрело, 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Лук пустил большие стрелы.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Посадили мы лучок,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Раз пучок и два пучок.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Вырос он душистый,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Зелёный и пушистый.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69" y="3549485"/>
            <a:ext cx="4921136" cy="3180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5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918">
        <p:split orient="vert"/>
      </p:transition>
    </mc:Choice>
    <mc:Fallback xmlns="">
      <p:transition spd="slow" advClick="0" advTm="79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5564" y="4384876"/>
            <a:ext cx="2026436" cy="2310577"/>
          </a:xfrm>
          <a:prstGeom prst="rect">
            <a:avLst/>
          </a:prstGeom>
        </p:spPr>
      </p:pic>
      <p:pic>
        <p:nvPicPr>
          <p:cNvPr id="11" name="Picture 3" descr="C:\Users\HP\Desktop\эколята фото\20210402_145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83" y="382160"/>
            <a:ext cx="3070698" cy="5806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6544" y="4119240"/>
            <a:ext cx="50869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Макет- тренажёр.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Дерево «Времена Года».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Одной из основных задач в формировании у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дошкольников временных понятий является: дать знания о последовательности смены времен года.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эколята фото\InShot_20210405_134634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9" y="124708"/>
            <a:ext cx="3755256" cy="3755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9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9">
        <p:split orient="vert"/>
      </p:transition>
    </mc:Choice>
    <mc:Fallback xmlns="">
      <p:transition spd="slow" advClick="0" advTm="90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2.1"/>
</p:tagLst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6E651B-F8A4-462D-AD53-A41449326690}">
  <ds:schemaRefs>
    <ds:schemaRef ds:uri="http://purl.org/dc/elements/1.1/"/>
    <ds:schemaRef ds:uri="http://schemas.microsoft.com/office/2006/metadata/properties"/>
    <ds:schemaRef ds:uri="http://schemas.microsoft.com/sharepoint/v3"/>
    <ds:schemaRef ds:uri="2547570a-e5f4-4946-a4c3-82580e42479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ee78bd2-4339-4042-adc0-bcc64641998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6ee78bd2-4339-4042-adc0-bcc646419980"/>
    <ds:schemaRef ds:uri="2547570a-e5f4-4946-a4c3-82580e42479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271</Words>
  <Application>Microsoft Office PowerPoint</Application>
  <PresentationFormat>Произвольный</PresentationFormat>
  <Paragraphs>40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Тема1</vt:lpstr>
      <vt:lpstr>Муниципальное бюджетное  дошкольное образовательное учреждение – детский сад комбинированного вида №8 станицы Старовеличковской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  </vt:lpstr>
      <vt:lpstr>  </vt:lpstr>
      <vt:lpstr>  </vt:lpstr>
      <vt:lpstr>  </vt:lpstr>
      <vt:lpstr> 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Муниципальное бюджетное дошкольное образовательное учреждение детский сад № 12 «Октябренок»  Презентация стенда «ЭКОЛЯТА-ДОШКОЛЯТА»  Авторы: Акульшина Светлана Юриевна                     Ткаченко Татьяна Александровна  г. Приморско-Ахтарск </dc:title>
  <dc:creator/>
  <cp:lastModifiedBy/>
  <cp:revision>2</cp:revision>
  <dcterms:created xsi:type="dcterms:W3CDTF">2018-07-16T14:01:42Z</dcterms:created>
  <dcterms:modified xsi:type="dcterms:W3CDTF">2021-04-05T16:18:08Z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